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1" r:id="rId3"/>
    <p:sldId id="262" r:id="rId4"/>
    <p:sldId id="263" r:id="rId5"/>
    <p:sldId id="266" r:id="rId6"/>
    <p:sldId id="269" r:id="rId7"/>
    <p:sldId id="267" r:id="rId8"/>
    <p:sldId id="271" r:id="rId9"/>
    <p:sldId id="272" r:id="rId10"/>
    <p:sldId id="270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4.emf"/><Relationship Id="rId4" Type="http://schemas.openxmlformats.org/officeDocument/2006/relationships/package" Target="../embeddings/_________Microsoft_Word1.docx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c76da419f9f3ea9826f5e3f255182167&amp;ref=rim&amp;n=33&amp;w=320&amp;h=1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8" y="0"/>
            <a:ext cx="9144000" cy="696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8014" y="2780928"/>
            <a:ext cx="88339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Районное методическое объединение работников образования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тему: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«РАЗВИТИЕ ПОЗНАВАТЕЛЬНЫХ ПРОЦЕССОВ ДЕТЕЙ ДОШКОЛЬНОГО ВОЗРАСТА С ПРИМЕНЕНИЕМ СОВРЕМЕННОЙ РАЗВИВАЮЩЕЙ ТЕХНОЛОГИИ В.В. ВОСКОБОВИЧА «СКАЗОЧНЫЕ  ЛАБИРИНТЫ ИГРЫ»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Республика Бурятия</a:t>
            </a:r>
          </a:p>
          <a:p>
            <a:pPr algn="ctr"/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Администрация муниципального образования «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Муйский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район»</a:t>
            </a:r>
          </a:p>
          <a:p>
            <a:pPr algn="ctr"/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–</a:t>
            </a:r>
          </a:p>
          <a:p>
            <a:pPr algn="ctr"/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детский сад «Солнышко» </a:t>
            </a:r>
          </a:p>
          <a:p>
            <a:pPr algn="ctr"/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Буряад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Улас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Муяын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аймаг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гэһэн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нютагай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засагай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байгууламжын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захиргаан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Юрэнхы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хүгжэлтын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түхэлэй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һургуулиин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урдахи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болбосоролой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нютагай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засагай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бюджедэй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эмхи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зургаан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хүүгэдэй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сэсэрлиг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«Солнышко»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19672" y="29969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79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388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796838"/>
              </p:ext>
            </p:extLst>
          </p:nvPr>
        </p:nvGraphicFramePr>
        <p:xfrm>
          <a:off x="467544" y="476672"/>
          <a:ext cx="3796115" cy="5976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Документ" r:id="rId4" imgW="5940803" imgH="9350616" progId="Word.Document.12">
                  <p:embed/>
                </p:oleObj>
              </mc:Choice>
              <mc:Fallback>
                <p:oleObj name="Документ" r:id="rId4" imgW="5940803" imgH="935061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7544" y="476672"/>
                        <a:ext cx="3796115" cy="597666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rgbClr val="0000FF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355976" y="151179"/>
            <a:ext cx="4572000" cy="65556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у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родителей воспитанников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интереса к развивающему обучению через использование развивающих игр В. В. </a:t>
            </a:r>
            <a:r>
              <a:rPr lang="ru-RU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продолжать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знакомить родителей с развивающими играми В. В.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показать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функциональные возможности развивающих игр через совместное игровое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взаимодействие;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пропагандировать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организацию образовательной деятельности в домашних условиях на игровом материале. 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способствовать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укреплению сотрудничества, взаимопонимания, доверия между детским садом и семьёй. </a:t>
            </a:r>
          </a:p>
        </p:txBody>
      </p:sp>
    </p:spTree>
    <p:extLst>
      <p:ext uri="{BB962C8B-B14F-4D97-AF65-F5344CB8AC3E}">
        <p14:creationId xmlns:p14="http://schemas.microsoft.com/office/powerpoint/2010/main" val="253364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388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user\Desktop\для мо\Новая папка (4)\предметно-прост среда ФЛ 2021_page-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664021" cy="2592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для мо\Новая папка (4)\сертификат участника вебинара_ФЛ_29042021 Рейзвих Ирина Иннокентьевна_page-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60648"/>
            <a:ext cx="3664021" cy="2592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для мо\Новая папка (4)\сказочная математика ФЛ 15.02.2021_page-0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781" y="365770"/>
            <a:ext cx="3366856" cy="23820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для мо\Новая папка (3)\сертификат участника вебинара_ФЛ_29042021 Бунькова Алевтина Владимировна_page-0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74" y="4005064"/>
            <a:ext cx="3089491" cy="21858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для мо\Новая папка (4)\Сказочная математика_page-00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05064"/>
            <a:ext cx="3309217" cy="23412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для мо\Новая папка (4)\Сказочные лабиринты 18.02.22_page-000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05064"/>
            <a:ext cx="3309217" cy="23412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98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388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7367" y="332656"/>
            <a:ext cx="8892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эффективное развитие внимания, памяти, воображения, мышления, речи и раннее творческое развитие детей дошкольного возраста.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703" y="2780928"/>
            <a:ext cx="4752528" cy="3853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793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388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user\Desktop\для мо\Новая папка\IMG_20220422_1104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64688" y="475909"/>
            <a:ext cx="3369299" cy="253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для мо\Новая папка\IMG_20220422_1109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75672" y="475912"/>
            <a:ext cx="3369300" cy="253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конспекты\редми\IMG_20220330_1117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36743" y="545275"/>
            <a:ext cx="3382949" cy="238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конспекты\редми\IMG_20220309_16061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0"/>
          <a:stretch/>
        </p:blipFill>
        <p:spPr bwMode="auto">
          <a:xfrm rot="5400000">
            <a:off x="3162769" y="3781725"/>
            <a:ext cx="310647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28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388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user\Desktop\конспекты\редми\IMG_20220329_10073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6" r="14180"/>
          <a:stretch/>
        </p:blipFill>
        <p:spPr bwMode="auto">
          <a:xfrm rot="5400000">
            <a:off x="167173" y="272986"/>
            <a:ext cx="3049013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для мо\таня\IMG_20220425_0914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6" t="3701" r="12859" b="7999"/>
          <a:stretch/>
        </p:blipFill>
        <p:spPr bwMode="auto">
          <a:xfrm rot="5400000">
            <a:off x="5857556" y="3607070"/>
            <a:ext cx="3046331" cy="297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для мо\таня\IMG_20220425_09144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" t="2546" r="2879" b="11537"/>
          <a:stretch/>
        </p:blipFill>
        <p:spPr bwMode="auto">
          <a:xfrm>
            <a:off x="4445690" y="176337"/>
            <a:ext cx="4399776" cy="30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для мо\таня\IMG_20220425_09151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15" r="6479" b="10898"/>
          <a:stretch/>
        </p:blipFill>
        <p:spPr bwMode="auto">
          <a:xfrm>
            <a:off x="457793" y="3573017"/>
            <a:ext cx="4754288" cy="304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39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388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user\Desktop\для мо\Новая папка\IMG_20220422_17144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" t="9858" r="8056"/>
          <a:stretch/>
        </p:blipFill>
        <p:spPr bwMode="auto">
          <a:xfrm>
            <a:off x="971600" y="476672"/>
            <a:ext cx="7421880" cy="562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43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388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user\Desktop\для мо\Новая папка (3)\IMG_20220425_1335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" t="18333" b="20000"/>
          <a:stretch/>
        </p:blipFill>
        <p:spPr bwMode="auto">
          <a:xfrm>
            <a:off x="320447" y="908720"/>
            <a:ext cx="860757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84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388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user\Desktop\для мо\Новая папка (3)\IMG_20220425_14162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1" t="4124" r="13656"/>
          <a:stretch/>
        </p:blipFill>
        <p:spPr bwMode="auto">
          <a:xfrm>
            <a:off x="472440" y="411480"/>
            <a:ext cx="3901440" cy="350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для мо\Новая папка (3)\IMG_20220425_14155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" t="-1448" r="16416" b="1448"/>
          <a:stretch/>
        </p:blipFill>
        <p:spPr bwMode="auto">
          <a:xfrm>
            <a:off x="4671060" y="2924944"/>
            <a:ext cx="391668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82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388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user\Desktop\для мо\таня\IMG_20220425_09155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7" t="12427" r="12758" b="14092"/>
          <a:stretch/>
        </p:blipFill>
        <p:spPr bwMode="auto">
          <a:xfrm>
            <a:off x="1331640" y="3368416"/>
            <a:ext cx="3240360" cy="322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для мо\таня\IMG_20220425_09175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6" r="21233" b="11413"/>
          <a:stretch/>
        </p:blipFill>
        <p:spPr bwMode="auto">
          <a:xfrm>
            <a:off x="395536" y="91843"/>
            <a:ext cx="3055640" cy="324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для мо\таня\IMG_20220425_09184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7" r="19872"/>
          <a:stretch/>
        </p:blipFill>
        <p:spPr bwMode="auto">
          <a:xfrm rot="5400000">
            <a:off x="5792611" y="59951"/>
            <a:ext cx="3212327" cy="316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для мо\таня\IMG_20220425_0922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78719" y="3804762"/>
            <a:ext cx="3291601" cy="2478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4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388"/>
            <a:ext cx="9144000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user\Desktop\для мо\Новая папка (3)\IMG_20220425_18413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79" b="18540"/>
          <a:stretch/>
        </p:blipFill>
        <p:spPr bwMode="auto">
          <a:xfrm rot="5400000">
            <a:off x="485016" y="454927"/>
            <a:ext cx="3610312" cy="297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для мо\Новая папка (3)\IMG_20220425_1839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38432" y="581832"/>
            <a:ext cx="3614487" cy="272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5" t="11877" r="28703" b="7812"/>
          <a:stretch/>
        </p:blipFill>
        <p:spPr bwMode="auto">
          <a:xfrm>
            <a:off x="179512" y="3794618"/>
            <a:ext cx="3600400" cy="286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005064"/>
            <a:ext cx="4449689" cy="265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653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138</Words>
  <Application>Microsoft Office PowerPoint</Application>
  <PresentationFormat>Экран (4:3)</PresentationFormat>
  <Paragraphs>16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2022-04-24T07:39:08Z</dcterms:created>
  <dcterms:modified xsi:type="dcterms:W3CDTF">2022-04-25T13:15:12Z</dcterms:modified>
</cp:coreProperties>
</file>