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63" r:id="rId5"/>
    <p:sldId id="266" r:id="rId6"/>
    <p:sldId id="269" r:id="rId7"/>
    <p:sldId id="267" r:id="rId8"/>
    <p:sldId id="271" r:id="rId9"/>
    <p:sldId id="272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_________Microsoft_Word1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76da419f9f3ea9826f5e3f255182167&amp;ref=rim&amp;n=33&amp;w=32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" y="0"/>
            <a:ext cx="9144000" cy="69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014" y="2780928"/>
            <a:ext cx="8833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Районное методическое объединение работников образования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тему: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ПОЗНАВАТЕЛЬНЫХ ПРОЦЕССОВ ДЕТЕЙ ДОШКОЛЬНОГО ВОЗРАСТА С ПРИМЕНЕНИЕМ СОВРЕМЕННОЙ РАЗВИВАЮЩЕЙ ТЕХНОЛОГИИ В.В. ВОСКОБОВИЧА «СКАЗОЧНЫЕ  ЛАБИРИНТЫ ИГРЫ»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 Бурятия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«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Муйский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–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«Солнышко» </a:t>
            </a:r>
          </a:p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Улас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Муяын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аймаг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гэһэн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нютагай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засагай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байгууламжын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захиргаан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Юрэнхы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хүгжэлтын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түхэлэй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һургуулиин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урдахи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болбосоролой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нютагай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засагай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бюджедэй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эмхи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зургаан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хүүгэдэй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сэсэрлиг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«Солнышко»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7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6838"/>
              </p:ext>
            </p:extLst>
          </p:nvPr>
        </p:nvGraphicFramePr>
        <p:xfrm>
          <a:off x="467544" y="476672"/>
          <a:ext cx="3796115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4" imgW="5940803" imgH="9350616" progId="Word.Document.12">
                  <p:embed/>
                </p:oleObj>
              </mc:Choice>
              <mc:Fallback>
                <p:oleObj name="Документ" r:id="rId4" imgW="5940803" imgH="935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476672"/>
                        <a:ext cx="3796115" cy="59766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5976" y="15117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 воспитанников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интереса к развивающему обучению через использование развивающих игр В. В.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знакомить родителей с развивающими играми В. В.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функциональные возможности развивающих игр через совместное игровое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пропагандировать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организацию образовательной деятельности в домашних условиях на игровом материале.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укреплению сотрудничества, взаимопонимания, доверия между детским садом и семьёй. </a:t>
            </a:r>
          </a:p>
        </p:txBody>
      </p:sp>
    </p:spTree>
    <p:extLst>
      <p:ext uri="{BB962C8B-B14F-4D97-AF65-F5344CB8AC3E}">
        <p14:creationId xmlns:p14="http://schemas.microsoft.com/office/powerpoint/2010/main" val="25336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для мо\Новая папка (4)\предметно-прост среда ФЛ 2021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64021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мо\Новая папка (4)\сертификат участника вебинара_ФЛ_29042021 Рейзвих Ирина Иннокентьевна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3664021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мо\Новая папка (4)\сказочная математика ФЛ 15.02.2021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81" y="365770"/>
            <a:ext cx="3366856" cy="23820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мо\Новая папка (3)\сертификат участника вебинара_ФЛ_29042021 Бунькова Алевтина Владимировна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4" y="4005064"/>
            <a:ext cx="3089491" cy="2185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мо\Новая папка (4)\Сказочная математика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309217" cy="2341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для мо\Новая папка (4)\Сказочные лабиринты 18.02.22_page-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309217" cy="2341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367" y="332656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эффективное развитие внимания, памяти, воображения, мышления, речи и раннее творческое развитие детей дошкольного возраста.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03" y="2780928"/>
            <a:ext cx="4752528" cy="38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для мо\Новая папка\IMG_20220422_11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4688" y="475909"/>
            <a:ext cx="3369299" cy="25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мо\Новая папка\IMG_20220422_110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5672" y="475912"/>
            <a:ext cx="3369300" cy="25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конспекты\редми\IMG_20220330_111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6743" y="545275"/>
            <a:ext cx="3382949" cy="23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онспекты\редми\IMG_20220309_1606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/>
          <a:stretch/>
        </p:blipFill>
        <p:spPr bwMode="auto">
          <a:xfrm rot="5400000">
            <a:off x="3162769" y="3781725"/>
            <a:ext cx="310647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конспекты\редми\IMG_20220329_1007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14180"/>
          <a:stretch/>
        </p:blipFill>
        <p:spPr bwMode="auto">
          <a:xfrm rot="5400000">
            <a:off x="167173" y="272986"/>
            <a:ext cx="30490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ля мо\таня\IMG_20220425_0914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t="3701" r="12859" b="7999"/>
          <a:stretch/>
        </p:blipFill>
        <p:spPr bwMode="auto">
          <a:xfrm rot="5400000">
            <a:off x="5857556" y="3607070"/>
            <a:ext cx="3046331" cy="29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мо\таня\IMG_20220425_0914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2546" r="2879" b="11537"/>
          <a:stretch/>
        </p:blipFill>
        <p:spPr bwMode="auto">
          <a:xfrm>
            <a:off x="4445690" y="176337"/>
            <a:ext cx="4399776" cy="30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мо\таня\IMG_20220425_0915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 r="6479" b="10898"/>
          <a:stretch/>
        </p:blipFill>
        <p:spPr bwMode="auto">
          <a:xfrm>
            <a:off x="457793" y="3573017"/>
            <a:ext cx="4754288" cy="30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для мо\Новая папка\IMG_20220422_171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9858" r="8056"/>
          <a:stretch/>
        </p:blipFill>
        <p:spPr bwMode="auto">
          <a:xfrm>
            <a:off x="971600" y="476672"/>
            <a:ext cx="7421880" cy="56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для мо\Новая папка (3)\IMG_20220425_1335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8333" b="20000"/>
          <a:stretch/>
        </p:blipFill>
        <p:spPr bwMode="auto">
          <a:xfrm>
            <a:off x="320447" y="908720"/>
            <a:ext cx="86075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для мо\Новая папка (3)\IMG_20220425_141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4124" r="13656"/>
          <a:stretch/>
        </p:blipFill>
        <p:spPr bwMode="auto">
          <a:xfrm>
            <a:off x="472440" y="411480"/>
            <a:ext cx="3901440" cy="35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ля мо\Новая папка (3)\IMG_20220425_1415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-1448" r="16416" b="1448"/>
          <a:stretch/>
        </p:blipFill>
        <p:spPr bwMode="auto">
          <a:xfrm>
            <a:off x="4671060" y="2924944"/>
            <a:ext cx="39166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для мо\таня\IMG_20220425_0915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12427" r="12758" b="14092"/>
          <a:stretch/>
        </p:blipFill>
        <p:spPr bwMode="auto">
          <a:xfrm>
            <a:off x="1331640" y="3368416"/>
            <a:ext cx="3240360" cy="32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мо\таня\IMG_20220425_0917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r="21233" b="11413"/>
          <a:stretch/>
        </p:blipFill>
        <p:spPr bwMode="auto">
          <a:xfrm>
            <a:off x="395536" y="91843"/>
            <a:ext cx="3055640" cy="32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ля мо\таня\IMG_20220425_0918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r="19872"/>
          <a:stretch/>
        </p:blipFill>
        <p:spPr bwMode="auto">
          <a:xfrm rot="5400000">
            <a:off x="5792611" y="59951"/>
            <a:ext cx="3212327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ля мо\таня\IMG_20220425_0922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8719" y="3804762"/>
            <a:ext cx="3291601" cy="24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для мо\Новая папка (3)\IMG_20220425_1841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9" b="18540"/>
          <a:stretch/>
        </p:blipFill>
        <p:spPr bwMode="auto">
          <a:xfrm rot="5400000">
            <a:off x="485016" y="454927"/>
            <a:ext cx="3610312" cy="29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ля мо\Новая папка (3)\IMG_20220425_1839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8432" y="581832"/>
            <a:ext cx="3614487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11877" r="28703" b="7812"/>
          <a:stretch/>
        </p:blipFill>
        <p:spPr bwMode="auto">
          <a:xfrm>
            <a:off x="179512" y="3794618"/>
            <a:ext cx="3600400" cy="286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449689" cy="265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2022-04-24T07:39:08Z</dcterms:created>
  <dcterms:modified xsi:type="dcterms:W3CDTF">2022-04-25T13:15:12Z</dcterms:modified>
</cp:coreProperties>
</file>